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7" r:id="rId7"/>
    <p:sldId id="266" r:id="rId8"/>
    <p:sldId id="265" r:id="rId9"/>
    <p:sldId id="268" r:id="rId10"/>
    <p:sldId id="264" r:id="rId11"/>
    <p:sldId id="270" r:id="rId12"/>
    <p:sldId id="256" r:id="rId13"/>
    <p:sldId id="257" r:id="rId14"/>
    <p:sldId id="258" r:id="rId15"/>
    <p:sldId id="271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9" d="100"/>
          <a:sy n="119" d="100"/>
        </p:scale>
        <p:origin x="-872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87FBFCA-1226-4EA5-A15A-DCE483D06277}" type="datetimeFigureOut">
              <a:rPr lang="el-GR" smtClean="0"/>
              <a:pPr/>
              <a:t>10/02/2016</a:t>
            </a:fld>
            <a:endParaRPr lang="el-G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EC99BE0-E35C-4448-9830-3915BC504291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 &amp; Basis of the application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Sharing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most important memories with your most important 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people, and packaging them in a compelling and artistic manner. 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tebulb"/>
          <p:cNvSpPr>
            <a:spLocks noEditPoints="1" noChangeArrowheads="1"/>
          </p:cNvSpPr>
          <p:nvPr/>
        </p:nvSpPr>
        <p:spPr bwMode="auto">
          <a:xfrm>
            <a:off x="467544" y="1196752"/>
            <a:ext cx="1276375" cy="166174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9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Artist Marketplace for covers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662328"/>
            <a:ext cx="6984776" cy="465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7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Finalised Album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700808"/>
            <a:ext cx="7020779" cy="4680520"/>
          </a:xfrm>
        </p:spPr>
      </p:pic>
    </p:spTree>
    <p:extLst>
      <p:ext uri="{BB962C8B-B14F-4D97-AF65-F5344CB8AC3E}">
        <p14:creationId xmlns:p14="http://schemas.microsoft.com/office/powerpoint/2010/main" val="118558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l-GR" dirty="0"/>
          </a:p>
        </p:txBody>
      </p:sp>
      <p:pic>
        <p:nvPicPr>
          <p:cNvPr id="5" name="Picture 4" descr="Snapshot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351529"/>
            <a:ext cx="6552728" cy="41074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Attributes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3528" y="2132856"/>
          <a:ext cx="2376264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/>
                <a:gridCol w="11881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Hashed char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 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7624" y="170080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</a:p>
          <a:p>
            <a:endParaRPr lang="el-G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47864" y="2132856"/>
          <a:ext cx="2592288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/>
                <a:gridCol w="1296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Photo_id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7944" y="170080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</a:t>
            </a:r>
            <a:endParaRPr lang="el-G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300192" y="2132856"/>
          <a:ext cx="2592288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/>
                <a:gridCol w="1296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Cover_id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Artist_id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04248" y="17008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Cover_Photo</a:t>
            </a:r>
            <a:endParaRPr lang="el-G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Attributes(2)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9552" y="2060848"/>
          <a:ext cx="2592288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/>
                <a:gridCol w="1296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Photo_id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59632" y="155679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</a:t>
            </a:r>
            <a:endParaRPr lang="el-G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50836"/>
              </p:ext>
            </p:extLst>
          </p:nvPr>
        </p:nvGraphicFramePr>
        <p:xfrm>
          <a:off x="3635896" y="2060848"/>
          <a:ext cx="259228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144"/>
                <a:gridCol w="12961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Artist_id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</a:t>
                      </a:r>
                      <a:endParaRPr lang="el-G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39952" y="15567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Artist</a:t>
            </a:r>
            <a:endParaRPr lang="el-G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2219423g\AppData\Local\Microsoft\Windows\Temporary Internet Files\Content.IE5\XDVGGYM1\stick-figure-dancing-11596-large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34200"/>
            <a:ext cx="972088" cy="11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2219423g\AppData\Local\Microsoft\Windows\Temporary Internet Files\Content.IE5\XDVGGYM1\large-stick-figure-throwin-0-11594[1]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7421" y="2533296"/>
            <a:ext cx="792088" cy="9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2219423g\AppData\Local\Microsoft\Windows\Temporary Internet Files\Content.IE5\0ZDI256Y\mobile-phone-13253-large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79" y="1106208"/>
            <a:ext cx="360000" cy="6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/>
          <p:nvPr/>
        </p:nvCxnSpPr>
        <p:spPr>
          <a:xfrm rot="10800000" flipV="1">
            <a:off x="3301564" y="890184"/>
            <a:ext cx="766380" cy="74023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27584" y="530144"/>
            <a:ext cx="2952328" cy="3528392"/>
          </a:xfrm>
          <a:prstGeom prst="ellipse">
            <a:avLst/>
          </a:prstGeom>
          <a:noFill/>
          <a:ln w="127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kern="1200"/>
          </a:p>
        </p:txBody>
      </p:sp>
      <p:sp>
        <p:nvSpPr>
          <p:cNvPr id="9" name="TextBox 8"/>
          <p:cNvSpPr txBox="1"/>
          <p:nvPr/>
        </p:nvSpPr>
        <p:spPr>
          <a:xfrm>
            <a:off x="2034666" y="3513830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kern="1200" dirty="0" smtClean="0"/>
              <a:t>Users</a:t>
            </a:r>
            <a:endParaRPr lang="en-GB" kern="1200" dirty="0"/>
          </a:p>
        </p:txBody>
      </p:sp>
      <p:pic>
        <p:nvPicPr>
          <p:cNvPr id="11" name="Picture 10" descr="C:\Users\2219423g\AppData\Local\Microsoft\Windows\Temporary Internet Files\Content.IE5\0ZDI256Y\sea-shore-ocean-image-photograph-15816-large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53" y="1260298"/>
            <a:ext cx="292251" cy="2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67944" y="602518"/>
            <a:ext cx="451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kern="1200" dirty="0" smtClean="0"/>
              <a:t>Client side - &gt; Responsive design using twitter </a:t>
            </a:r>
          </a:p>
          <a:p>
            <a:r>
              <a:rPr lang="en-GB" kern="1200" dirty="0" smtClean="0"/>
              <a:t>Bootstrap framework + jQuery + HTML5</a:t>
            </a:r>
            <a:endParaRPr lang="en-GB" kern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6299900" y="2060848"/>
            <a:ext cx="2160240" cy="3056044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kern="1200"/>
          </a:p>
        </p:txBody>
      </p:sp>
      <p:sp>
        <p:nvSpPr>
          <p:cNvPr id="14" name="Rounded Rectangle 13"/>
          <p:cNvSpPr/>
          <p:nvPr/>
        </p:nvSpPr>
        <p:spPr>
          <a:xfrm>
            <a:off x="6303761" y="5548940"/>
            <a:ext cx="2160240" cy="1095974"/>
          </a:xfrm>
          <a:prstGeom prst="round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kern="1200"/>
          </a:p>
        </p:txBody>
      </p:sp>
      <p:sp>
        <p:nvSpPr>
          <p:cNvPr id="15" name="TextBox 14"/>
          <p:cNvSpPr txBox="1"/>
          <p:nvPr/>
        </p:nvSpPr>
        <p:spPr>
          <a:xfrm>
            <a:off x="6587932" y="1691516"/>
            <a:ext cx="170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kern="1200" dirty="0" smtClean="0"/>
              <a:t>Web App Server</a:t>
            </a:r>
            <a:endParaRPr lang="en-GB" kern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587932" y="2480704"/>
            <a:ext cx="1670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kern="1200" dirty="0" smtClean="0"/>
          </a:p>
          <a:p>
            <a:r>
              <a:rPr lang="en-GB" kern="1200" dirty="0" smtClean="0"/>
              <a:t>Amazon EC2</a:t>
            </a:r>
          </a:p>
          <a:p>
            <a:r>
              <a:rPr lang="en-GB" kern="1200" dirty="0" smtClean="0"/>
              <a:t>Instance</a:t>
            </a:r>
          </a:p>
          <a:p>
            <a:r>
              <a:rPr lang="en-GB" kern="1200" dirty="0" smtClean="0"/>
              <a:t>Running Django</a:t>
            </a:r>
          </a:p>
          <a:p>
            <a:r>
              <a:rPr lang="en-GB" kern="1200" dirty="0" smtClean="0"/>
              <a:t>Local relational</a:t>
            </a:r>
          </a:p>
          <a:p>
            <a:r>
              <a:rPr lang="en-GB" kern="1200" dirty="0" smtClean="0"/>
              <a:t>SQL DB</a:t>
            </a:r>
            <a:endParaRPr lang="en-GB" kern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991888" y="5179608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kern="1200" dirty="0" smtClean="0"/>
              <a:t>AWS S3</a:t>
            </a:r>
            <a:endParaRPr lang="en-GB" kern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517604" y="5713106"/>
            <a:ext cx="1740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kern="1200" dirty="0" smtClean="0"/>
              <a:t>+ Static files (CSS, JS, etc.)</a:t>
            </a:r>
          </a:p>
          <a:p>
            <a:r>
              <a:rPr lang="en-GB" kern="1200" dirty="0" smtClean="0"/>
              <a:t>+ Media files </a:t>
            </a:r>
            <a:endParaRPr lang="en-GB" kern="1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95936" y="2423921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923929" y="2989508"/>
            <a:ext cx="20882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301564" y="3883162"/>
            <a:ext cx="2566580" cy="1903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1880" y="3660598"/>
            <a:ext cx="2583491" cy="1888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:\Users\2219423g\AppData\Local\Microsoft\Windows\Temporary Internet Files\Content.IE5\3ZVD98BS\apache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39" y="4437462"/>
            <a:ext cx="830681" cy="57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2219423g\AppData\Local\Microsoft\Windows\Temporary Internet Files\Content.IE5\6A9J7PAY\Database-mysql.svg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689" y="4159288"/>
            <a:ext cx="642669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4" y="2129676"/>
            <a:ext cx="1338672" cy="5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C:\Users\2219423g\AppData\Local\Microsoft\Windows\Temporary Internet Files\Content.IE5\0ZDI256Y\logo-jquery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372" y="116978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C:\Users\2219423g\AppData\Local\Microsoft\Windows\Temporary Internet Files\Content.IE5\3ZVD98BS\twitterlogo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89219"/>
            <a:ext cx="337983" cy="2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C:\Users\2219423g\AppData\Local\Microsoft\Windows\Temporary Internet Files\Content.IE5\XDVGGYM1\css3-html5-e1383236383597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87" y="1142551"/>
            <a:ext cx="827584" cy="56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C:\Users\2219423g\AppData\Local\Microsoft\Windows\Temporary Internet Files\Content.IE5\0ZDI256Y\django-logo[1]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97" y="3370774"/>
            <a:ext cx="663747" cy="2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co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6832"/>
            <a:ext cx="1188720" cy="1213104"/>
          </a:xfrm>
          <a:prstGeom prst="rect">
            <a:avLst/>
          </a:prstGeom>
        </p:spPr>
      </p:pic>
      <p:pic>
        <p:nvPicPr>
          <p:cNvPr id="10" name="Picture 9" descr="C:\Users\2219423g\AppData\Local\Microsoft\Windows\Temporary Internet Files\Content.IE5\XDVGGYM1\tropical_paradise_with_sailboat_on_the_ocean_and_palm_tree_sandals_and_beach_chair_0515-0910-0102-5221_SMU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446616" cy="44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2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useful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 </a:t>
            </a:r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work</a:t>
            </a:r>
          </a:p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Artist Market Place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7" name="Picture 5" descr="C:\Users\2221037A\AppData\Local\Microsoft\Windows\Temporary Internet Files\Content.IE5\3IYY9ZGN\owl-holding-ruler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76059"/>
            <a:ext cx="3262714" cy="28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5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GB" dirty="0" smtClean="0"/>
              <a:t>(</a:t>
            </a:r>
            <a:r>
              <a:rPr lang="en-GB" dirty="0"/>
              <a:t>Collaboratively) create memories in the form of a collection of photos </a:t>
            </a:r>
          </a:p>
          <a:p>
            <a:pPr lvl="0"/>
            <a:r>
              <a:rPr lang="en-GB" dirty="0"/>
              <a:t>Share memories with other a limited number of friends </a:t>
            </a:r>
          </a:p>
          <a:p>
            <a:pPr lvl="0"/>
            <a:r>
              <a:rPr lang="en-GB" dirty="0"/>
              <a:t>Provide an overview of already published memories by year</a:t>
            </a:r>
          </a:p>
          <a:p>
            <a:pPr lvl="0"/>
            <a:r>
              <a:rPr lang="en-GB" dirty="0"/>
              <a:t>Choose cover photo from a collection based on current location. Some of which may be premium content offered by local artists.</a:t>
            </a:r>
          </a:p>
          <a:p>
            <a:pPr lvl="0"/>
            <a:r>
              <a:rPr lang="en-GB" dirty="0"/>
              <a:t>Personalise each photo by adding notes on the back</a:t>
            </a:r>
          </a:p>
          <a:p>
            <a:pPr lvl="0"/>
            <a:r>
              <a:rPr lang="en-GB" dirty="0"/>
              <a:t>Be able to save a work in progress version of each memory before you share it (save for later before you share).</a:t>
            </a:r>
          </a:p>
          <a:p>
            <a:pPr lvl="0"/>
            <a:r>
              <a:rPr lang="en-GB" dirty="0" smtClean="0"/>
              <a:t>Share </a:t>
            </a:r>
            <a:r>
              <a:rPr lang="en-GB" dirty="0"/>
              <a:t>your memory with people who haven’t yet registered with the application via </a:t>
            </a:r>
            <a:r>
              <a:rPr lang="en-GB" dirty="0" smtClean="0"/>
              <a:t>email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18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Personas</a:t>
            </a:r>
            <a:endParaRPr lang="en-GB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6191250" cy="36099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3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Personas</a:t>
            </a:r>
            <a:endParaRPr lang="en-GB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9" y="1268760"/>
            <a:ext cx="6162675" cy="3619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73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Login Page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701044"/>
            <a:ext cx="7023416" cy="468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7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Homepage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749722"/>
            <a:ext cx="7055420" cy="47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Album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3" y="1700808"/>
            <a:ext cx="702077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61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</a:t>
            </a:r>
            <a:r>
              <a:rPr lang="en-GB" dirty="0" smtClean="0"/>
              <a:t>end To </a:t>
            </a:r>
            <a:r>
              <a:rPr lang="en-GB" dirty="0" smtClean="0"/>
              <a:t>Page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710" y="1628800"/>
            <a:ext cx="702077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7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434</TotalTime>
  <Words>262</Words>
  <Application>Microsoft Macintosh PowerPoint</Application>
  <PresentationFormat>On-screen Show (4:3)</PresentationFormat>
  <Paragraphs>101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Technic</vt:lpstr>
      <vt:lpstr>Idea &amp; Basis of the application</vt:lpstr>
      <vt:lpstr>Why is it useful</vt:lpstr>
      <vt:lpstr>Requirements</vt:lpstr>
      <vt:lpstr>Personas</vt:lpstr>
      <vt:lpstr>Personas</vt:lpstr>
      <vt:lpstr>Login Page</vt:lpstr>
      <vt:lpstr>Homepage</vt:lpstr>
      <vt:lpstr>Album</vt:lpstr>
      <vt:lpstr>Send To Page</vt:lpstr>
      <vt:lpstr>Artist Marketplace for covers</vt:lpstr>
      <vt:lpstr>Finalised Album</vt:lpstr>
      <vt:lpstr>ER Diagram</vt:lpstr>
      <vt:lpstr>Attributes </vt:lpstr>
      <vt:lpstr>Attributes(2) 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 Diagram</dc:title>
  <dc:creator>Niki</dc:creator>
  <cp:lastModifiedBy>Robbie Fryers</cp:lastModifiedBy>
  <cp:revision>23</cp:revision>
  <dcterms:created xsi:type="dcterms:W3CDTF">2016-02-10T03:43:38Z</dcterms:created>
  <dcterms:modified xsi:type="dcterms:W3CDTF">2016-02-10T13:43:33Z</dcterms:modified>
</cp:coreProperties>
</file>